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567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6806485-79DE-458B-A0CB-DB896E41DA8A}" v="658" dt="2021-11-10T07:16:54.561"/>
    <p1510:client id="{B62F83B0-1C6F-8420-C44B-744FEC709E08}" v="2" dt="2021-11-10T12:11:48.466"/>
    <p1510:client id="{E286D7EF-9959-5E31-5BD6-C18945AD0748}" v="232" dt="2021-11-10T11:55:53.9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>
        <p:scale>
          <a:sx n="93" d="100"/>
          <a:sy n="93" d="100"/>
        </p:scale>
        <p:origin x="77" y="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ly Buxton" userId="S::kbuxton@courthousejunior.co.uk::3227945c-2211-4257-aff4-1b416026fecd" providerId="AD" clId="Web-{E286D7EF-9959-5E31-5BD6-C18945AD0748}"/>
    <pc:docChg chg="modSld">
      <pc:chgData name="Kelly Buxton" userId="S::kbuxton@courthousejunior.co.uk::3227945c-2211-4257-aff4-1b416026fecd" providerId="AD" clId="Web-{E286D7EF-9959-5E31-5BD6-C18945AD0748}" dt="2021-11-10T11:55:53.927" v="204" actId="1076"/>
      <pc:docMkLst>
        <pc:docMk/>
      </pc:docMkLst>
      <pc:sldChg chg="addSp delSp modSp">
        <pc:chgData name="Kelly Buxton" userId="S::kbuxton@courthousejunior.co.uk::3227945c-2211-4257-aff4-1b416026fecd" providerId="AD" clId="Web-{E286D7EF-9959-5E31-5BD6-C18945AD0748}" dt="2021-11-10T11:55:53.927" v="204" actId="1076"/>
        <pc:sldMkLst>
          <pc:docMk/>
          <pc:sldMk cId="109857222" sldId="256"/>
        </pc:sldMkLst>
        <pc:spChg chg="add del">
          <ac:chgData name="Kelly Buxton" userId="S::kbuxton@courthousejunior.co.uk::3227945c-2211-4257-aff4-1b416026fecd" providerId="AD" clId="Web-{E286D7EF-9959-5E31-5BD6-C18945AD0748}" dt="2021-11-10T11:51:05.732" v="81"/>
          <ac:spMkLst>
            <pc:docMk/>
            <pc:sldMk cId="109857222" sldId="256"/>
            <ac:spMk id="2" creationId="{D4A716E9-6811-419A-9BF7-5B4D5B735050}"/>
          </ac:spMkLst>
        </pc:spChg>
        <pc:spChg chg="mod">
          <ac:chgData name="Kelly Buxton" userId="S::kbuxton@courthousejunior.co.uk::3227945c-2211-4257-aff4-1b416026fecd" providerId="AD" clId="Web-{E286D7EF-9959-5E31-5BD6-C18945AD0748}" dt="2021-11-10T11:51:34.826" v="87" actId="1076"/>
          <ac:spMkLst>
            <pc:docMk/>
            <pc:sldMk cId="109857222" sldId="256"/>
            <ac:spMk id="4" creationId="{0A719C99-F839-4FC5-8105-C4E64B8FB7E4}"/>
          </ac:spMkLst>
        </pc:spChg>
        <pc:spChg chg="del">
          <ac:chgData name="Kelly Buxton" userId="S::kbuxton@courthousejunior.co.uk::3227945c-2211-4257-aff4-1b416026fecd" providerId="AD" clId="Web-{E286D7EF-9959-5E31-5BD6-C18945AD0748}" dt="2021-11-10T11:22:25.952" v="6"/>
          <ac:spMkLst>
            <pc:docMk/>
            <pc:sldMk cId="109857222" sldId="256"/>
            <ac:spMk id="5" creationId="{605FF65C-339E-4726-8BDE-52751D40BEE0}"/>
          </ac:spMkLst>
        </pc:spChg>
        <pc:spChg chg="mod">
          <ac:chgData name="Kelly Buxton" userId="S::kbuxton@courthousejunior.co.uk::3227945c-2211-4257-aff4-1b416026fecd" providerId="AD" clId="Web-{E286D7EF-9959-5E31-5BD6-C18945AD0748}" dt="2021-11-10T11:51:34.842" v="91" actId="1076"/>
          <ac:spMkLst>
            <pc:docMk/>
            <pc:sldMk cId="109857222" sldId="256"/>
            <ac:spMk id="6" creationId="{5A967811-FD95-410C-B644-E4A760B47F58}"/>
          </ac:spMkLst>
        </pc:spChg>
        <pc:spChg chg="del mod">
          <ac:chgData name="Kelly Buxton" userId="S::kbuxton@courthousejunior.co.uk::3227945c-2211-4257-aff4-1b416026fecd" providerId="AD" clId="Web-{E286D7EF-9959-5E31-5BD6-C18945AD0748}" dt="2021-11-10T11:23:26.641" v="19"/>
          <ac:spMkLst>
            <pc:docMk/>
            <pc:sldMk cId="109857222" sldId="256"/>
            <ac:spMk id="8" creationId="{1C19AD60-4DCD-4D2B-AE2D-656DF8A2C123}"/>
          </ac:spMkLst>
        </pc:spChg>
        <pc:spChg chg="del">
          <ac:chgData name="Kelly Buxton" userId="S::kbuxton@courthousejunior.co.uk::3227945c-2211-4257-aff4-1b416026fecd" providerId="AD" clId="Web-{E286D7EF-9959-5E31-5BD6-C18945AD0748}" dt="2021-11-10T11:22:50.265" v="10"/>
          <ac:spMkLst>
            <pc:docMk/>
            <pc:sldMk cId="109857222" sldId="256"/>
            <ac:spMk id="10" creationId="{41761DA8-8FFF-48AE-9BBA-34BA3A2B3A78}"/>
          </ac:spMkLst>
        </pc:spChg>
        <pc:spChg chg="del">
          <ac:chgData name="Kelly Buxton" userId="S::kbuxton@courthousejunior.co.uk::3227945c-2211-4257-aff4-1b416026fecd" providerId="AD" clId="Web-{E286D7EF-9959-5E31-5BD6-C18945AD0748}" dt="2021-11-10T11:49:07.979" v="47"/>
          <ac:spMkLst>
            <pc:docMk/>
            <pc:sldMk cId="109857222" sldId="256"/>
            <ac:spMk id="12" creationId="{586953A0-D93D-48C3-BC36-C0DD9CBEFBB0}"/>
          </ac:spMkLst>
        </pc:spChg>
        <pc:spChg chg="mod">
          <ac:chgData name="Kelly Buxton" userId="S::kbuxton@courthousejunior.co.uk::3227945c-2211-4257-aff4-1b416026fecd" providerId="AD" clId="Web-{E286D7EF-9959-5E31-5BD6-C18945AD0748}" dt="2021-11-10T11:51:34.826" v="88" actId="1076"/>
          <ac:spMkLst>
            <pc:docMk/>
            <pc:sldMk cId="109857222" sldId="256"/>
            <ac:spMk id="13" creationId="{A4676808-A55A-46BE-85A0-4C69F111BC6C}"/>
          </ac:spMkLst>
        </pc:spChg>
        <pc:spChg chg="del">
          <ac:chgData name="Kelly Buxton" userId="S::kbuxton@courthousejunior.co.uk::3227945c-2211-4257-aff4-1b416026fecd" providerId="AD" clId="Web-{E286D7EF-9959-5E31-5BD6-C18945AD0748}" dt="2021-11-10T11:49:12.495" v="49"/>
          <ac:spMkLst>
            <pc:docMk/>
            <pc:sldMk cId="109857222" sldId="256"/>
            <ac:spMk id="15" creationId="{51DDD322-BC1A-4E6C-9E6E-8C7F1E1C1DE3}"/>
          </ac:spMkLst>
        </pc:spChg>
        <pc:spChg chg="del">
          <ac:chgData name="Kelly Buxton" userId="S::kbuxton@courthousejunior.co.uk::3227945c-2211-4257-aff4-1b416026fecd" providerId="AD" clId="Web-{E286D7EF-9959-5E31-5BD6-C18945AD0748}" dt="2021-11-10T11:52:09.077" v="114"/>
          <ac:spMkLst>
            <pc:docMk/>
            <pc:sldMk cId="109857222" sldId="256"/>
            <ac:spMk id="16" creationId="{4FC9935B-2D8E-45E6-9785-3A73FDF6417A}"/>
          </ac:spMkLst>
        </pc:spChg>
        <pc:spChg chg="del">
          <ac:chgData name="Kelly Buxton" userId="S::kbuxton@courthousejunior.co.uk::3227945c-2211-4257-aff4-1b416026fecd" providerId="AD" clId="Web-{E286D7EF-9959-5E31-5BD6-C18945AD0748}" dt="2021-11-10T11:22:54" v="11"/>
          <ac:spMkLst>
            <pc:docMk/>
            <pc:sldMk cId="109857222" sldId="256"/>
            <ac:spMk id="18" creationId="{DCAEE3BE-04F8-4951-A818-B145AB390EC7}"/>
          </ac:spMkLst>
        </pc:spChg>
        <pc:spChg chg="mod">
          <ac:chgData name="Kelly Buxton" userId="S::kbuxton@courthousejunior.co.uk::3227945c-2211-4257-aff4-1b416026fecd" providerId="AD" clId="Web-{E286D7EF-9959-5E31-5BD6-C18945AD0748}" dt="2021-11-10T11:51:34.826" v="89" actId="1076"/>
          <ac:spMkLst>
            <pc:docMk/>
            <pc:sldMk cId="109857222" sldId="256"/>
            <ac:spMk id="19" creationId="{9B5DD5DD-E862-4DE1-A5D2-EE7ADA8AD731}"/>
          </ac:spMkLst>
        </pc:spChg>
        <pc:spChg chg="mod">
          <ac:chgData name="Kelly Buxton" userId="S::kbuxton@courthousejunior.co.uk::3227945c-2211-4257-aff4-1b416026fecd" providerId="AD" clId="Web-{E286D7EF-9959-5E31-5BD6-C18945AD0748}" dt="2021-11-10T11:55:53.927" v="204" actId="1076"/>
          <ac:spMkLst>
            <pc:docMk/>
            <pc:sldMk cId="109857222" sldId="256"/>
            <ac:spMk id="20" creationId="{6DC2D422-9B92-4B57-B075-7082AF65859F}"/>
          </ac:spMkLst>
        </pc:spChg>
        <pc:spChg chg="mod">
          <ac:chgData name="Kelly Buxton" userId="S::kbuxton@courthousejunior.co.uk::3227945c-2211-4257-aff4-1b416026fecd" providerId="AD" clId="Web-{E286D7EF-9959-5E31-5BD6-C18945AD0748}" dt="2021-11-10T11:51:34.842" v="90" actId="1076"/>
          <ac:spMkLst>
            <pc:docMk/>
            <pc:sldMk cId="109857222" sldId="256"/>
            <ac:spMk id="21" creationId="{FC223F42-969F-4665-B45D-923F8810385C}"/>
          </ac:spMkLst>
        </pc:spChg>
        <pc:spChg chg="del mod">
          <ac:chgData name="Kelly Buxton" userId="S::kbuxton@courthousejunior.co.uk::3227945c-2211-4257-aff4-1b416026fecd" providerId="AD" clId="Web-{E286D7EF-9959-5E31-5BD6-C18945AD0748}" dt="2021-11-10T11:22:42.109" v="8"/>
          <ac:spMkLst>
            <pc:docMk/>
            <pc:sldMk cId="109857222" sldId="256"/>
            <ac:spMk id="23" creationId="{D712B58C-BE7B-4721-AA4C-339A03AE8F54}"/>
          </ac:spMkLst>
        </pc:spChg>
        <pc:spChg chg="add mod">
          <ac:chgData name="Kelly Buxton" userId="S::kbuxton@courthousejunior.co.uk::3227945c-2211-4257-aff4-1b416026fecd" providerId="AD" clId="Web-{E286D7EF-9959-5E31-5BD6-C18945AD0748}" dt="2021-11-10T11:51:53.639" v="105" actId="1076"/>
          <ac:spMkLst>
            <pc:docMk/>
            <pc:sldMk cId="109857222" sldId="256"/>
            <ac:spMk id="23" creationId="{FB5EB9D4-B54C-42FF-9D50-EE9EB534B1F4}"/>
          </ac:spMkLst>
        </pc:spChg>
        <pc:spChg chg="add mod">
          <ac:chgData name="Kelly Buxton" userId="S::kbuxton@courthousejunior.co.uk::3227945c-2211-4257-aff4-1b416026fecd" providerId="AD" clId="Web-{E286D7EF-9959-5E31-5BD6-C18945AD0748}" dt="2021-11-10T11:51:53.655" v="106" actId="1076"/>
          <ac:spMkLst>
            <pc:docMk/>
            <pc:sldMk cId="109857222" sldId="256"/>
            <ac:spMk id="24" creationId="{89A7D50B-B0C6-412B-A9D7-B482DEC50C27}"/>
          </ac:spMkLst>
        </pc:spChg>
        <pc:spChg chg="add mod">
          <ac:chgData name="Kelly Buxton" userId="S::kbuxton@courthousejunior.co.uk::3227945c-2211-4257-aff4-1b416026fecd" providerId="AD" clId="Web-{E286D7EF-9959-5E31-5BD6-C18945AD0748}" dt="2021-11-10T11:55:08.176" v="180" actId="20577"/>
          <ac:spMkLst>
            <pc:docMk/>
            <pc:sldMk cId="109857222" sldId="256"/>
            <ac:spMk id="25" creationId="{0C5EB0C0-DF7B-441D-82AA-B447F679E673}"/>
          </ac:spMkLst>
        </pc:spChg>
        <pc:spChg chg="del">
          <ac:chgData name="Kelly Buxton" userId="S::kbuxton@courthousejunior.co.uk::3227945c-2211-4257-aff4-1b416026fecd" providerId="AD" clId="Web-{E286D7EF-9959-5E31-5BD6-C18945AD0748}" dt="2021-11-10T11:23:51.392" v="23"/>
          <ac:spMkLst>
            <pc:docMk/>
            <pc:sldMk cId="109857222" sldId="256"/>
            <ac:spMk id="25" creationId="{3D3EABE6-55EC-4836-932E-2B323429D695}"/>
          </ac:spMkLst>
        </pc:spChg>
        <pc:spChg chg="del">
          <ac:chgData name="Kelly Buxton" userId="S::kbuxton@courthousejunior.co.uk::3227945c-2211-4257-aff4-1b416026fecd" providerId="AD" clId="Web-{E286D7EF-9959-5E31-5BD6-C18945AD0748}" dt="2021-11-10T11:22:57.656" v="12"/>
          <ac:spMkLst>
            <pc:docMk/>
            <pc:sldMk cId="109857222" sldId="256"/>
            <ac:spMk id="27" creationId="{8A4E1B27-B35E-4C42-B444-D53DC27CD65D}"/>
          </ac:spMkLst>
        </pc:spChg>
        <pc:spChg chg="add mod">
          <ac:chgData name="Kelly Buxton" userId="S::kbuxton@courthousejunior.co.uk::3227945c-2211-4257-aff4-1b416026fecd" providerId="AD" clId="Web-{E286D7EF-9959-5E31-5BD6-C18945AD0748}" dt="2021-11-10T11:55:18.692" v="182" actId="20577"/>
          <ac:spMkLst>
            <pc:docMk/>
            <pc:sldMk cId="109857222" sldId="256"/>
            <ac:spMk id="27" creationId="{ED43E3E3-6A70-469B-81B3-B438440C0025}"/>
          </ac:spMkLst>
        </pc:spChg>
        <pc:spChg chg="mod">
          <ac:chgData name="Kelly Buxton" userId="S::kbuxton@courthousejunior.co.uk::3227945c-2211-4257-aff4-1b416026fecd" providerId="AD" clId="Web-{E286D7EF-9959-5E31-5BD6-C18945AD0748}" dt="2021-11-10T11:52:14.562" v="115" actId="1076"/>
          <ac:spMkLst>
            <pc:docMk/>
            <pc:sldMk cId="109857222" sldId="256"/>
            <ac:spMk id="28" creationId="{4E962D24-7C0B-4E91-ADFC-32BFA94173ED}"/>
          </ac:spMkLst>
        </pc:spChg>
        <pc:spChg chg="del">
          <ac:chgData name="Kelly Buxton" userId="S::kbuxton@courthousejunior.co.uk::3227945c-2211-4257-aff4-1b416026fecd" providerId="AD" clId="Web-{E286D7EF-9959-5E31-5BD6-C18945AD0748}" dt="2021-11-10T11:23:47.111" v="22"/>
          <ac:spMkLst>
            <pc:docMk/>
            <pc:sldMk cId="109857222" sldId="256"/>
            <ac:spMk id="29" creationId="{E5A70C3E-63C3-4AEA-AB8A-D59DFD89E31A}"/>
          </ac:spMkLst>
        </pc:spChg>
        <pc:spChg chg="del">
          <ac:chgData name="Kelly Buxton" userId="S::kbuxton@courthousejunior.co.uk::3227945c-2211-4257-aff4-1b416026fecd" providerId="AD" clId="Web-{E286D7EF-9959-5E31-5BD6-C18945AD0748}" dt="2021-11-10T11:23:44.345" v="21"/>
          <ac:spMkLst>
            <pc:docMk/>
            <pc:sldMk cId="109857222" sldId="256"/>
            <ac:spMk id="30" creationId="{B80EA65B-92E0-49AB-8325-77EEB3923F47}"/>
          </ac:spMkLst>
        </pc:spChg>
        <pc:cxnChg chg="del mod">
          <ac:chgData name="Kelly Buxton" userId="S::kbuxton@courthousejunior.co.uk::3227945c-2211-4257-aff4-1b416026fecd" providerId="AD" clId="Web-{E286D7EF-9959-5E31-5BD6-C18945AD0748}" dt="2021-11-10T11:23:28.282" v="20"/>
          <ac:cxnSpMkLst>
            <pc:docMk/>
            <pc:sldMk cId="109857222" sldId="256"/>
            <ac:cxnSpMk id="7" creationId="{F3A367AA-B8F2-4B45-81CE-7E69CC7AB4B6}"/>
          </ac:cxnSpMkLst>
        </pc:cxnChg>
        <pc:cxnChg chg="del">
          <ac:chgData name="Kelly Buxton" userId="S::kbuxton@courthousejunior.co.uk::3227945c-2211-4257-aff4-1b416026fecd" providerId="AD" clId="Web-{E286D7EF-9959-5E31-5BD6-C18945AD0748}" dt="2021-11-10T11:23:05.234" v="13"/>
          <ac:cxnSpMkLst>
            <pc:docMk/>
            <pc:sldMk cId="109857222" sldId="256"/>
            <ac:cxnSpMk id="9" creationId="{4B98C944-9703-4F0F-B603-8CE3D644C4CF}"/>
          </ac:cxnSpMkLst>
        </pc:cxnChg>
        <pc:cxnChg chg="del">
          <ac:chgData name="Kelly Buxton" userId="S::kbuxton@courthousejunior.co.uk::3227945c-2211-4257-aff4-1b416026fecd" providerId="AD" clId="Web-{E286D7EF-9959-5E31-5BD6-C18945AD0748}" dt="2021-11-10T11:49:09.932" v="48"/>
          <ac:cxnSpMkLst>
            <pc:docMk/>
            <pc:sldMk cId="109857222" sldId="256"/>
            <ac:cxnSpMk id="11" creationId="{06180018-A75F-4345-AD2D-F3F9E78C34BE}"/>
          </ac:cxnSpMkLst>
        </pc:cxnChg>
        <pc:cxnChg chg="del">
          <ac:chgData name="Kelly Buxton" userId="S::kbuxton@courthousejunior.co.uk::3227945c-2211-4257-aff4-1b416026fecd" providerId="AD" clId="Web-{E286D7EF-9959-5E31-5BD6-C18945AD0748}" dt="2021-11-10T11:49:14.198" v="50"/>
          <ac:cxnSpMkLst>
            <pc:docMk/>
            <pc:sldMk cId="109857222" sldId="256"/>
            <ac:cxnSpMk id="14" creationId="{C3173B2E-3F2A-4F18-99D3-D72609E4E377}"/>
          </ac:cxnSpMkLst>
        </pc:cxnChg>
        <pc:cxnChg chg="mod ord">
          <ac:chgData name="Kelly Buxton" userId="S::kbuxton@courthousejunior.co.uk::3227945c-2211-4257-aff4-1b416026fecd" providerId="AD" clId="Web-{E286D7EF-9959-5E31-5BD6-C18945AD0748}" dt="2021-11-10T11:51:34.858" v="92" actId="1076"/>
          <ac:cxnSpMkLst>
            <pc:docMk/>
            <pc:sldMk cId="109857222" sldId="256"/>
            <ac:cxnSpMk id="17" creationId="{CACDC440-6E9C-444F-8EF1-0CD2F169719C}"/>
          </ac:cxnSpMkLst>
        </pc:cxnChg>
        <pc:cxnChg chg="add mod">
          <ac:chgData name="Kelly Buxton" userId="S::kbuxton@courthousejunior.co.uk::3227945c-2211-4257-aff4-1b416026fecd" providerId="AD" clId="Web-{E286D7EF-9959-5E31-5BD6-C18945AD0748}" dt="2021-11-10T11:51:34.858" v="95" actId="1076"/>
          <ac:cxnSpMkLst>
            <pc:docMk/>
            <pc:sldMk cId="109857222" sldId="256"/>
            <ac:cxnSpMk id="18" creationId="{4F8D4119-4DFE-45F8-B2D9-88941477F9DD}"/>
          </ac:cxnSpMkLst>
        </pc:cxnChg>
        <pc:cxnChg chg="del">
          <ac:chgData name="Kelly Buxton" userId="S::kbuxton@courthousejunior.co.uk::3227945c-2211-4257-aff4-1b416026fecd" providerId="AD" clId="Web-{E286D7EF-9959-5E31-5BD6-C18945AD0748}" dt="2021-11-10T11:22:43.843" v="9"/>
          <ac:cxnSpMkLst>
            <pc:docMk/>
            <pc:sldMk cId="109857222" sldId="256"/>
            <ac:cxnSpMk id="22" creationId="{28967817-6B36-4C10-AFA2-A4773A811F5E}"/>
          </ac:cxnSpMkLst>
        </pc:cxnChg>
        <pc:cxnChg chg="add mod ord">
          <ac:chgData name="Kelly Buxton" userId="S::kbuxton@courthousejunior.co.uk::3227945c-2211-4257-aff4-1b416026fecd" providerId="AD" clId="Web-{E286D7EF-9959-5E31-5BD6-C18945AD0748}" dt="2021-11-10T11:52:00.858" v="112"/>
          <ac:cxnSpMkLst>
            <pc:docMk/>
            <pc:sldMk cId="109857222" sldId="256"/>
            <ac:cxnSpMk id="22" creationId="{7C2CBB22-3939-4BDF-8A0E-014E49BBA8E6}"/>
          </ac:cxnSpMkLst>
        </pc:cxnChg>
        <pc:cxnChg chg="del">
          <ac:chgData name="Kelly Buxton" userId="S::kbuxton@courthousejunior.co.uk::3227945c-2211-4257-aff4-1b416026fecd" providerId="AD" clId="Web-{E286D7EF-9959-5E31-5BD6-C18945AD0748}" dt="2021-11-10T11:23:53.033" v="24"/>
          <ac:cxnSpMkLst>
            <pc:docMk/>
            <pc:sldMk cId="109857222" sldId="256"/>
            <ac:cxnSpMk id="24" creationId="{7425949D-81C5-4A56-8FA4-0EB5AA306BA7}"/>
          </ac:cxnSpMkLst>
        </pc:cxnChg>
        <pc:cxnChg chg="mod">
          <ac:chgData name="Kelly Buxton" userId="S::kbuxton@courthousejunior.co.uk::3227945c-2211-4257-aff4-1b416026fecd" providerId="AD" clId="Web-{E286D7EF-9959-5E31-5BD6-C18945AD0748}" dt="2021-11-10T11:51:34.858" v="93" actId="1076"/>
          <ac:cxnSpMkLst>
            <pc:docMk/>
            <pc:sldMk cId="109857222" sldId="256"/>
            <ac:cxnSpMk id="26" creationId="{19C86173-1458-4508-9BA2-9D41A8727CBC}"/>
          </ac:cxnSpMkLst>
        </pc:cxnChg>
        <pc:cxnChg chg="add mod">
          <ac:chgData name="Kelly Buxton" userId="S::kbuxton@courthousejunior.co.uk::3227945c-2211-4257-aff4-1b416026fecd" providerId="AD" clId="Web-{E286D7EF-9959-5E31-5BD6-C18945AD0748}" dt="2021-11-10T11:51:53.686" v="109" actId="1076"/>
          <ac:cxnSpMkLst>
            <pc:docMk/>
            <pc:sldMk cId="109857222" sldId="256"/>
            <ac:cxnSpMk id="29" creationId="{0A953947-E305-44D6-98CE-BEA1C03AF8CD}"/>
          </ac:cxnSpMkLst>
        </pc:cxnChg>
        <pc:cxnChg chg="add mod">
          <ac:chgData name="Kelly Buxton" userId="S::kbuxton@courthousejunior.co.uk::3227945c-2211-4257-aff4-1b416026fecd" providerId="AD" clId="Web-{E286D7EF-9959-5E31-5BD6-C18945AD0748}" dt="2021-11-10T11:51:53.702" v="110" actId="1076"/>
          <ac:cxnSpMkLst>
            <pc:docMk/>
            <pc:sldMk cId="109857222" sldId="256"/>
            <ac:cxnSpMk id="30" creationId="{E7BD293D-FABA-49B9-87B6-45C1EC41D90A}"/>
          </ac:cxnSpMkLst>
        </pc:cxnChg>
        <pc:cxnChg chg="add mod">
          <ac:chgData name="Kelly Buxton" userId="S::kbuxton@courthousejunior.co.uk::3227945c-2211-4257-aff4-1b416026fecd" providerId="AD" clId="Web-{E286D7EF-9959-5E31-5BD6-C18945AD0748}" dt="2021-11-10T11:51:34.858" v="94" actId="1076"/>
          <ac:cxnSpMkLst>
            <pc:docMk/>
            <pc:sldMk cId="109857222" sldId="256"/>
            <ac:cxnSpMk id="31" creationId="{AE413F89-C371-444B-AAEF-26F0A631B45D}"/>
          </ac:cxnSpMkLst>
        </pc:cxnChg>
        <pc:cxnChg chg="add mod">
          <ac:chgData name="Kelly Buxton" userId="S::kbuxton@courthousejunior.co.uk::3227945c-2211-4257-aff4-1b416026fecd" providerId="AD" clId="Web-{E286D7EF-9959-5E31-5BD6-C18945AD0748}" dt="2021-11-10T11:51:53.702" v="111" actId="1076"/>
          <ac:cxnSpMkLst>
            <pc:docMk/>
            <pc:sldMk cId="109857222" sldId="256"/>
            <ac:cxnSpMk id="32" creationId="{E8C0EC98-666E-4AE1-8B39-EF02ECEB7F53}"/>
          </ac:cxnSpMkLst>
        </pc:cxnChg>
      </pc:sldChg>
    </pc:docChg>
  </pc:docChgLst>
  <pc:docChgLst>
    <pc:chgData clId="Web-{46806485-79DE-458B-A0CB-DB896E41DA8A}"/>
    <pc:docChg chg="modSld">
      <pc:chgData name="" userId="" providerId="" clId="Web-{46806485-79DE-458B-A0CB-DB896E41DA8A}" dt="2021-11-10T06:59:03.194" v="1"/>
      <pc:docMkLst>
        <pc:docMk/>
      </pc:docMkLst>
      <pc:sldChg chg="delSp">
        <pc:chgData name="" userId="" providerId="" clId="Web-{46806485-79DE-458B-A0CB-DB896E41DA8A}" dt="2021-11-10T06:59:03.194" v="1"/>
        <pc:sldMkLst>
          <pc:docMk/>
          <pc:sldMk cId="109857222" sldId="256"/>
        </pc:sldMkLst>
        <pc:spChg chg="del">
          <ac:chgData name="" userId="" providerId="" clId="Web-{46806485-79DE-458B-A0CB-DB896E41DA8A}" dt="2021-11-10T06:59:03.194" v="1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" userId="" providerId="" clId="Web-{46806485-79DE-458B-A0CB-DB896E41DA8A}" dt="2021-11-10T06:59:03.178" v="0"/>
          <ac:spMkLst>
            <pc:docMk/>
            <pc:sldMk cId="109857222" sldId="256"/>
            <ac:spMk id="3" creationId="{00000000-0000-0000-0000-000000000000}"/>
          </ac:spMkLst>
        </pc:spChg>
      </pc:sldChg>
    </pc:docChg>
  </pc:docChgLst>
  <pc:docChgLst>
    <pc:chgData name="Kelly Buxton" userId="S::kbuxton@courthousejunior.co.uk::3227945c-2211-4257-aff4-1b416026fecd" providerId="AD" clId="Web-{46806485-79DE-458B-A0CB-DB896E41DA8A}"/>
    <pc:docChg chg="modSld">
      <pc:chgData name="Kelly Buxton" userId="S::kbuxton@courthousejunior.co.uk::3227945c-2211-4257-aff4-1b416026fecd" providerId="AD" clId="Web-{46806485-79DE-458B-A0CB-DB896E41DA8A}" dt="2021-11-10T07:16:54.561" v="452" actId="1076"/>
      <pc:docMkLst>
        <pc:docMk/>
      </pc:docMkLst>
      <pc:sldChg chg="addSp modSp">
        <pc:chgData name="Kelly Buxton" userId="S::kbuxton@courthousejunior.co.uk::3227945c-2211-4257-aff4-1b416026fecd" providerId="AD" clId="Web-{46806485-79DE-458B-A0CB-DB896E41DA8A}" dt="2021-11-10T07:16:54.561" v="452" actId="1076"/>
        <pc:sldMkLst>
          <pc:docMk/>
          <pc:sldMk cId="109857222" sldId="256"/>
        </pc:sldMkLst>
        <pc:spChg chg="add mod">
          <ac:chgData name="Kelly Buxton" userId="S::kbuxton@courthousejunior.co.uk::3227945c-2211-4257-aff4-1b416026fecd" providerId="AD" clId="Web-{46806485-79DE-458B-A0CB-DB896E41DA8A}" dt="2021-11-10T07:12:03.916" v="216" actId="1076"/>
          <ac:spMkLst>
            <pc:docMk/>
            <pc:sldMk cId="109857222" sldId="256"/>
            <ac:spMk id="4" creationId="{0A719C99-F839-4FC5-8105-C4E64B8FB7E4}"/>
          </ac:spMkLst>
        </pc:spChg>
        <pc:spChg chg="add mod">
          <ac:chgData name="Kelly Buxton" userId="S::kbuxton@courthousejunior.co.uk::3227945c-2211-4257-aff4-1b416026fecd" providerId="AD" clId="Web-{46806485-79DE-458B-A0CB-DB896E41DA8A}" dt="2021-11-10T07:06:29.097" v="155" actId="1076"/>
          <ac:spMkLst>
            <pc:docMk/>
            <pc:sldMk cId="109857222" sldId="256"/>
            <ac:spMk id="5" creationId="{605FF65C-339E-4726-8BDE-52751D40BEE0}"/>
          </ac:spMkLst>
        </pc:spChg>
        <pc:spChg chg="add mod">
          <ac:chgData name="Kelly Buxton" userId="S::kbuxton@courthousejunior.co.uk::3227945c-2211-4257-aff4-1b416026fecd" providerId="AD" clId="Web-{46806485-79DE-458B-A0CB-DB896E41DA8A}" dt="2021-11-10T07:09:52.257" v="206"/>
          <ac:spMkLst>
            <pc:docMk/>
            <pc:sldMk cId="109857222" sldId="256"/>
            <ac:spMk id="6" creationId="{5A967811-FD95-410C-B644-E4A760B47F58}"/>
          </ac:spMkLst>
        </pc:spChg>
        <pc:spChg chg="add mod">
          <ac:chgData name="Kelly Buxton" userId="S::kbuxton@courthousejunior.co.uk::3227945c-2211-4257-aff4-1b416026fecd" providerId="AD" clId="Web-{46806485-79DE-458B-A0CB-DB896E41DA8A}" dt="2021-11-10T07:06:29.113" v="158" actId="1076"/>
          <ac:spMkLst>
            <pc:docMk/>
            <pc:sldMk cId="109857222" sldId="256"/>
            <ac:spMk id="8" creationId="{1C19AD60-4DCD-4D2B-AE2D-656DF8A2C123}"/>
          </ac:spMkLst>
        </pc:spChg>
        <pc:spChg chg="add mod">
          <ac:chgData name="Kelly Buxton" userId="S::kbuxton@courthousejunior.co.uk::3227945c-2211-4257-aff4-1b416026fecd" providerId="AD" clId="Web-{46806485-79DE-458B-A0CB-DB896E41DA8A}" dt="2021-11-10T07:06:47.301" v="175"/>
          <ac:spMkLst>
            <pc:docMk/>
            <pc:sldMk cId="109857222" sldId="256"/>
            <ac:spMk id="10" creationId="{41761DA8-8FFF-48AE-9BBA-34BA3A2B3A78}"/>
          </ac:spMkLst>
        </pc:spChg>
        <pc:spChg chg="add mod">
          <ac:chgData name="Kelly Buxton" userId="S::kbuxton@courthousejunior.co.uk::3227945c-2211-4257-aff4-1b416026fecd" providerId="AD" clId="Web-{46806485-79DE-458B-A0CB-DB896E41DA8A}" dt="2021-11-10T07:12:03.931" v="218" actId="1076"/>
          <ac:spMkLst>
            <pc:docMk/>
            <pc:sldMk cId="109857222" sldId="256"/>
            <ac:spMk id="12" creationId="{586953A0-D93D-48C3-BC36-C0DD9CBEFBB0}"/>
          </ac:spMkLst>
        </pc:spChg>
        <pc:spChg chg="add mod">
          <ac:chgData name="Kelly Buxton" userId="S::kbuxton@courthousejunior.co.uk::3227945c-2211-4257-aff4-1b416026fecd" providerId="AD" clId="Web-{46806485-79DE-458B-A0CB-DB896E41DA8A}" dt="2021-11-10T07:12:03.947" v="219" actId="1076"/>
          <ac:spMkLst>
            <pc:docMk/>
            <pc:sldMk cId="109857222" sldId="256"/>
            <ac:spMk id="13" creationId="{A4676808-A55A-46BE-85A0-4C69F111BC6C}"/>
          </ac:spMkLst>
        </pc:spChg>
        <pc:spChg chg="add mod">
          <ac:chgData name="Kelly Buxton" userId="S::kbuxton@courthousejunior.co.uk::3227945c-2211-4257-aff4-1b416026fecd" providerId="AD" clId="Web-{46806485-79DE-458B-A0CB-DB896E41DA8A}" dt="2021-11-10T07:12:03.962" v="221" actId="1076"/>
          <ac:spMkLst>
            <pc:docMk/>
            <pc:sldMk cId="109857222" sldId="256"/>
            <ac:spMk id="15" creationId="{51DDD322-BC1A-4E6C-9E6E-8C7F1E1C1DE3}"/>
          </ac:spMkLst>
        </pc:spChg>
        <pc:spChg chg="add mod">
          <ac:chgData name="Kelly Buxton" userId="S::kbuxton@courthousejunior.co.uk::3227945c-2211-4257-aff4-1b416026fecd" providerId="AD" clId="Web-{46806485-79DE-458B-A0CB-DB896E41DA8A}" dt="2021-11-10T07:12:03.978" v="222" actId="1076"/>
          <ac:spMkLst>
            <pc:docMk/>
            <pc:sldMk cId="109857222" sldId="256"/>
            <ac:spMk id="16" creationId="{4FC9935B-2D8E-45E6-9785-3A73FDF6417A}"/>
          </ac:spMkLst>
        </pc:spChg>
        <pc:spChg chg="add mod">
          <ac:chgData name="Kelly Buxton" userId="S::kbuxton@courthousejunior.co.uk::3227945c-2211-4257-aff4-1b416026fecd" providerId="AD" clId="Web-{46806485-79DE-458B-A0CB-DB896E41DA8A}" dt="2021-11-10T07:06:29.175" v="168" actId="1076"/>
          <ac:spMkLst>
            <pc:docMk/>
            <pc:sldMk cId="109857222" sldId="256"/>
            <ac:spMk id="18" creationId="{DCAEE3BE-04F8-4951-A818-B145AB390EC7}"/>
          </ac:spMkLst>
        </pc:spChg>
        <pc:spChg chg="add mod">
          <ac:chgData name="Kelly Buxton" userId="S::kbuxton@courthousejunior.co.uk::3227945c-2211-4257-aff4-1b416026fecd" providerId="AD" clId="Web-{46806485-79DE-458B-A0CB-DB896E41DA8A}" dt="2021-11-10T07:08:58.459" v="201" actId="1076"/>
          <ac:spMkLst>
            <pc:docMk/>
            <pc:sldMk cId="109857222" sldId="256"/>
            <ac:spMk id="19" creationId="{9B5DD5DD-E862-4DE1-A5D2-EE7ADA8AD731}"/>
          </ac:spMkLst>
        </pc:spChg>
        <pc:spChg chg="add mod">
          <ac:chgData name="Kelly Buxton" userId="S::kbuxton@courthousejunior.co.uk::3227945c-2211-4257-aff4-1b416026fecd" providerId="AD" clId="Web-{46806485-79DE-458B-A0CB-DB896E41DA8A}" dt="2021-11-10T07:13:10.495" v="280" actId="1076"/>
          <ac:spMkLst>
            <pc:docMk/>
            <pc:sldMk cId="109857222" sldId="256"/>
            <ac:spMk id="20" creationId="{6DC2D422-9B92-4B57-B075-7082AF65859F}"/>
          </ac:spMkLst>
        </pc:spChg>
        <pc:spChg chg="add mod">
          <ac:chgData name="Kelly Buxton" userId="S::kbuxton@courthousejunior.co.uk::3227945c-2211-4257-aff4-1b416026fecd" providerId="AD" clId="Web-{46806485-79DE-458B-A0CB-DB896E41DA8A}" dt="2021-11-10T07:08:14.786" v="193" actId="1076"/>
          <ac:spMkLst>
            <pc:docMk/>
            <pc:sldMk cId="109857222" sldId="256"/>
            <ac:spMk id="21" creationId="{FC223F42-969F-4665-B45D-923F8810385C}"/>
          </ac:spMkLst>
        </pc:spChg>
        <pc:spChg chg="add mod">
          <ac:chgData name="Kelly Buxton" userId="S::kbuxton@courthousejunior.co.uk::3227945c-2211-4257-aff4-1b416026fecd" providerId="AD" clId="Web-{46806485-79DE-458B-A0CB-DB896E41DA8A}" dt="2021-11-10T07:08:07.161" v="192" actId="1076"/>
          <ac:spMkLst>
            <pc:docMk/>
            <pc:sldMk cId="109857222" sldId="256"/>
            <ac:spMk id="23" creationId="{D712B58C-BE7B-4721-AA4C-339A03AE8F54}"/>
          </ac:spMkLst>
        </pc:spChg>
        <pc:spChg chg="add mod">
          <ac:chgData name="Kelly Buxton" userId="S::kbuxton@courthousejunior.co.uk::3227945c-2211-4257-aff4-1b416026fecd" providerId="AD" clId="Web-{46806485-79DE-458B-A0CB-DB896E41DA8A}" dt="2021-11-10T07:08:45.537" v="200" actId="1076"/>
          <ac:spMkLst>
            <pc:docMk/>
            <pc:sldMk cId="109857222" sldId="256"/>
            <ac:spMk id="25" creationId="{3D3EABE6-55EC-4836-932E-2B323429D695}"/>
          </ac:spMkLst>
        </pc:spChg>
        <pc:spChg chg="add mod">
          <ac:chgData name="Kelly Buxton" userId="S::kbuxton@courthousejunior.co.uk::3227945c-2211-4257-aff4-1b416026fecd" providerId="AD" clId="Web-{46806485-79DE-458B-A0CB-DB896E41DA8A}" dt="2021-11-10T07:09:07.178" v="205" actId="1076"/>
          <ac:spMkLst>
            <pc:docMk/>
            <pc:sldMk cId="109857222" sldId="256"/>
            <ac:spMk id="27" creationId="{8A4E1B27-B35E-4C42-B444-D53DC27CD65D}"/>
          </ac:spMkLst>
        </pc:spChg>
        <pc:spChg chg="add mod">
          <ac:chgData name="Kelly Buxton" userId="S::kbuxton@courthousejunior.co.uk::3227945c-2211-4257-aff4-1b416026fecd" providerId="AD" clId="Web-{46806485-79DE-458B-A0CB-DB896E41DA8A}" dt="2021-11-10T07:15:20.216" v="354" actId="1076"/>
          <ac:spMkLst>
            <pc:docMk/>
            <pc:sldMk cId="109857222" sldId="256"/>
            <ac:spMk id="28" creationId="{4E962D24-7C0B-4E91-ADFC-32BFA94173ED}"/>
          </ac:spMkLst>
        </pc:spChg>
        <pc:spChg chg="add mod">
          <ac:chgData name="Kelly Buxton" userId="S::kbuxton@courthousejunior.co.uk::3227945c-2211-4257-aff4-1b416026fecd" providerId="AD" clId="Web-{46806485-79DE-458B-A0CB-DB896E41DA8A}" dt="2021-11-10T07:15:12.810" v="353" actId="1076"/>
          <ac:spMkLst>
            <pc:docMk/>
            <pc:sldMk cId="109857222" sldId="256"/>
            <ac:spMk id="29" creationId="{E5A70C3E-63C3-4AEA-AB8A-D59DFD89E31A}"/>
          </ac:spMkLst>
        </pc:spChg>
        <pc:spChg chg="add mod">
          <ac:chgData name="Kelly Buxton" userId="S::kbuxton@courthousejunior.co.uk::3227945c-2211-4257-aff4-1b416026fecd" providerId="AD" clId="Web-{46806485-79DE-458B-A0CB-DB896E41DA8A}" dt="2021-11-10T07:16:54.561" v="452" actId="1076"/>
          <ac:spMkLst>
            <pc:docMk/>
            <pc:sldMk cId="109857222" sldId="256"/>
            <ac:spMk id="30" creationId="{B80EA65B-92E0-49AB-8325-77EEB3923F47}"/>
          </ac:spMkLst>
        </pc:spChg>
        <pc:cxnChg chg="add mod">
          <ac:chgData name="Kelly Buxton" userId="S::kbuxton@courthousejunior.co.uk::3227945c-2211-4257-aff4-1b416026fecd" providerId="AD" clId="Web-{46806485-79DE-458B-A0CB-DB896E41DA8A}" dt="2021-11-10T07:06:35.222" v="171" actId="1076"/>
          <ac:cxnSpMkLst>
            <pc:docMk/>
            <pc:sldMk cId="109857222" sldId="256"/>
            <ac:cxnSpMk id="7" creationId="{F3A367AA-B8F2-4B45-81CE-7E69CC7AB4B6}"/>
          </ac:cxnSpMkLst>
        </pc:cxnChg>
        <pc:cxnChg chg="add mod">
          <ac:chgData name="Kelly Buxton" userId="S::kbuxton@courthousejunior.co.uk::3227945c-2211-4257-aff4-1b416026fecd" providerId="AD" clId="Web-{46806485-79DE-458B-A0CB-DB896E41DA8A}" dt="2021-11-10T07:06:29.113" v="159" actId="1076"/>
          <ac:cxnSpMkLst>
            <pc:docMk/>
            <pc:sldMk cId="109857222" sldId="256"/>
            <ac:cxnSpMk id="9" creationId="{4B98C944-9703-4F0F-B603-8CE3D644C4CF}"/>
          </ac:cxnSpMkLst>
        </pc:cxnChg>
        <pc:cxnChg chg="add mod">
          <ac:chgData name="Kelly Buxton" userId="S::kbuxton@courthousejunior.co.uk::3227945c-2211-4257-aff4-1b416026fecd" providerId="AD" clId="Web-{46806485-79DE-458B-A0CB-DB896E41DA8A}" dt="2021-11-10T07:12:03.931" v="217" actId="1076"/>
          <ac:cxnSpMkLst>
            <pc:docMk/>
            <pc:sldMk cId="109857222" sldId="256"/>
            <ac:cxnSpMk id="11" creationId="{06180018-A75F-4345-AD2D-F3F9E78C34BE}"/>
          </ac:cxnSpMkLst>
        </pc:cxnChg>
        <pc:cxnChg chg="add mod">
          <ac:chgData name="Kelly Buxton" userId="S::kbuxton@courthousejunior.co.uk::3227945c-2211-4257-aff4-1b416026fecd" providerId="AD" clId="Web-{46806485-79DE-458B-A0CB-DB896E41DA8A}" dt="2021-11-10T07:12:03.962" v="220" actId="1076"/>
          <ac:cxnSpMkLst>
            <pc:docMk/>
            <pc:sldMk cId="109857222" sldId="256"/>
            <ac:cxnSpMk id="14" creationId="{C3173B2E-3F2A-4F18-99D3-D72609E4E377}"/>
          </ac:cxnSpMkLst>
        </pc:cxnChg>
        <pc:cxnChg chg="add mod">
          <ac:chgData name="Kelly Buxton" userId="S::kbuxton@courthousejunior.co.uk::3227945c-2211-4257-aff4-1b416026fecd" providerId="AD" clId="Web-{46806485-79DE-458B-A0CB-DB896E41DA8A}" dt="2021-11-10T07:06:29.175" v="167" actId="1076"/>
          <ac:cxnSpMkLst>
            <pc:docMk/>
            <pc:sldMk cId="109857222" sldId="256"/>
            <ac:cxnSpMk id="17" creationId="{CACDC440-6E9C-444F-8EF1-0CD2F169719C}"/>
          </ac:cxnSpMkLst>
        </pc:cxnChg>
        <pc:cxnChg chg="add mod">
          <ac:chgData name="Kelly Buxton" userId="S::kbuxton@courthousejunior.co.uk::3227945c-2211-4257-aff4-1b416026fecd" providerId="AD" clId="Web-{46806485-79DE-458B-A0CB-DB896E41DA8A}" dt="2021-11-10T07:07:48.958" v="188" actId="14100"/>
          <ac:cxnSpMkLst>
            <pc:docMk/>
            <pc:sldMk cId="109857222" sldId="256"/>
            <ac:cxnSpMk id="22" creationId="{28967817-6B36-4C10-AFA2-A4773A811F5E}"/>
          </ac:cxnSpMkLst>
        </pc:cxnChg>
        <pc:cxnChg chg="add mod">
          <ac:chgData name="Kelly Buxton" userId="S::kbuxton@courthousejunior.co.uk::3227945c-2211-4257-aff4-1b416026fecd" providerId="AD" clId="Web-{46806485-79DE-458B-A0CB-DB896E41DA8A}" dt="2021-11-10T07:08:39.365" v="198" actId="14100"/>
          <ac:cxnSpMkLst>
            <pc:docMk/>
            <pc:sldMk cId="109857222" sldId="256"/>
            <ac:cxnSpMk id="24" creationId="{7425949D-81C5-4A56-8FA4-0EB5AA306BA7}"/>
          </ac:cxnSpMkLst>
        </pc:cxnChg>
        <pc:cxnChg chg="add mod">
          <ac:chgData name="Kelly Buxton" userId="S::kbuxton@courthousejunior.co.uk::3227945c-2211-4257-aff4-1b416026fecd" providerId="AD" clId="Web-{46806485-79DE-458B-A0CB-DB896E41DA8A}" dt="2021-11-10T07:09:07.162" v="204" actId="1076"/>
          <ac:cxnSpMkLst>
            <pc:docMk/>
            <pc:sldMk cId="109857222" sldId="256"/>
            <ac:cxnSpMk id="26" creationId="{19C86173-1458-4508-9BA2-9D41A8727CBC}"/>
          </ac:cxnSpMkLst>
        </pc:cxnChg>
      </pc:sldChg>
    </pc:docChg>
  </pc:docChgLst>
  <pc:docChgLst>
    <pc:chgData name="Kelly Buxton" userId="S::kbuxton@courthousejunior.co.uk::3227945c-2211-4257-aff4-1b416026fecd" providerId="AD" clId="Web-{B62F83B0-1C6F-8420-C44B-744FEC709E08}"/>
    <pc:docChg chg="modSld">
      <pc:chgData name="Kelly Buxton" userId="S::kbuxton@courthousejunior.co.uk::3227945c-2211-4257-aff4-1b416026fecd" providerId="AD" clId="Web-{B62F83B0-1C6F-8420-C44B-744FEC709E08}" dt="2021-11-10T12:11:48.466" v="1" actId="1076"/>
      <pc:docMkLst>
        <pc:docMk/>
      </pc:docMkLst>
      <pc:sldChg chg="modSp">
        <pc:chgData name="Kelly Buxton" userId="S::kbuxton@courthousejunior.co.uk::3227945c-2211-4257-aff4-1b416026fecd" providerId="AD" clId="Web-{B62F83B0-1C6F-8420-C44B-744FEC709E08}" dt="2021-11-10T12:11:48.466" v="1" actId="1076"/>
        <pc:sldMkLst>
          <pc:docMk/>
          <pc:sldMk cId="109857222" sldId="256"/>
        </pc:sldMkLst>
        <pc:spChg chg="mod">
          <ac:chgData name="Kelly Buxton" userId="S::kbuxton@courthousejunior.co.uk::3227945c-2211-4257-aff4-1b416026fecd" providerId="AD" clId="Web-{B62F83B0-1C6F-8420-C44B-744FEC709E08}" dt="2021-11-10T12:11:43.263" v="0" actId="1076"/>
          <ac:spMkLst>
            <pc:docMk/>
            <pc:sldMk cId="109857222" sldId="256"/>
            <ac:spMk id="4" creationId="{0A719C99-F839-4FC5-8105-C4E64B8FB7E4}"/>
          </ac:spMkLst>
        </pc:spChg>
        <pc:spChg chg="mod">
          <ac:chgData name="Kelly Buxton" userId="S::kbuxton@courthousejunior.co.uk::3227945c-2211-4257-aff4-1b416026fecd" providerId="AD" clId="Web-{B62F83B0-1C6F-8420-C44B-744FEC709E08}" dt="2021-11-10T12:11:48.466" v="1" actId="1076"/>
          <ac:spMkLst>
            <pc:docMk/>
            <pc:sldMk cId="109857222" sldId="256"/>
            <ac:spMk id="23" creationId="{FB5EB9D4-B54C-42FF-9D50-EE9EB534B1F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6" indent="0" algn="ctr">
              <a:buNone/>
              <a:defRPr sz="2000"/>
            </a:lvl2pPr>
            <a:lvl3pPr marL="914411" indent="0" algn="ctr">
              <a:buNone/>
              <a:defRPr sz="1801"/>
            </a:lvl3pPr>
            <a:lvl4pPr marL="1371617" indent="0" algn="ctr">
              <a:buNone/>
              <a:defRPr sz="1600"/>
            </a:lvl4pPr>
            <a:lvl5pPr marL="1828823" indent="0" algn="ctr">
              <a:buNone/>
              <a:defRPr sz="1600"/>
            </a:lvl5pPr>
            <a:lvl6pPr marL="2286029" indent="0" algn="ctr">
              <a:buNone/>
              <a:defRPr sz="1600"/>
            </a:lvl6pPr>
            <a:lvl7pPr marL="2743234" indent="0" algn="ctr">
              <a:buNone/>
              <a:defRPr sz="1600"/>
            </a:lvl7pPr>
            <a:lvl8pPr marL="3200440" indent="0" algn="ctr">
              <a:buNone/>
              <a:defRPr sz="1600"/>
            </a:lvl8pPr>
            <a:lvl9pPr marL="3657646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899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2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2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6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11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6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2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2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6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6" indent="0">
              <a:buNone/>
              <a:defRPr sz="2000" b="1"/>
            </a:lvl2pPr>
            <a:lvl3pPr marL="914411" indent="0">
              <a:buNone/>
              <a:defRPr sz="1801" b="1"/>
            </a:lvl3pPr>
            <a:lvl4pPr marL="1371617" indent="0">
              <a:buNone/>
              <a:defRPr sz="1600" b="1"/>
            </a:lvl4pPr>
            <a:lvl5pPr marL="1828823" indent="0">
              <a:buNone/>
              <a:defRPr sz="1600" b="1"/>
            </a:lvl5pPr>
            <a:lvl6pPr marL="2286029" indent="0">
              <a:buNone/>
              <a:defRPr sz="1600" b="1"/>
            </a:lvl6pPr>
            <a:lvl7pPr marL="2743234" indent="0">
              <a:buNone/>
              <a:defRPr sz="1600" b="1"/>
            </a:lvl7pPr>
            <a:lvl8pPr marL="3200440" indent="0">
              <a:buNone/>
              <a:defRPr sz="1600" b="1"/>
            </a:lvl8pPr>
            <a:lvl9pPr marL="3657646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6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6" indent="0">
              <a:buNone/>
              <a:defRPr sz="2800"/>
            </a:lvl2pPr>
            <a:lvl3pPr marL="914411" indent="0">
              <a:buNone/>
              <a:defRPr sz="2400"/>
            </a:lvl3pPr>
            <a:lvl4pPr marL="1371617" indent="0">
              <a:buNone/>
              <a:defRPr sz="2000"/>
            </a:lvl4pPr>
            <a:lvl5pPr marL="1828823" indent="0">
              <a:buNone/>
              <a:defRPr sz="2000"/>
            </a:lvl5pPr>
            <a:lvl6pPr marL="2286029" indent="0">
              <a:buNone/>
              <a:defRPr sz="2000"/>
            </a:lvl6pPr>
            <a:lvl7pPr marL="2743234" indent="0">
              <a:buNone/>
              <a:defRPr sz="2000"/>
            </a:lvl7pPr>
            <a:lvl8pPr marL="3200440" indent="0">
              <a:buNone/>
              <a:defRPr sz="2000"/>
            </a:lvl8pPr>
            <a:lvl9pPr marL="3657646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6" indent="0">
              <a:buNone/>
              <a:defRPr sz="1401"/>
            </a:lvl2pPr>
            <a:lvl3pPr marL="914411" indent="0">
              <a:buNone/>
              <a:defRPr sz="1200"/>
            </a:lvl3pPr>
            <a:lvl4pPr marL="1371617" indent="0">
              <a:buNone/>
              <a:defRPr sz="1001"/>
            </a:lvl4pPr>
            <a:lvl5pPr marL="1828823" indent="0">
              <a:buNone/>
              <a:defRPr sz="1001"/>
            </a:lvl5pPr>
            <a:lvl6pPr marL="2286029" indent="0">
              <a:buNone/>
              <a:defRPr sz="1001"/>
            </a:lvl6pPr>
            <a:lvl7pPr marL="2743234" indent="0">
              <a:buNone/>
              <a:defRPr sz="1001"/>
            </a:lvl7pPr>
            <a:lvl8pPr marL="3200440" indent="0">
              <a:buNone/>
              <a:defRPr sz="1001"/>
            </a:lvl8pPr>
            <a:lvl9pPr marL="3657646" indent="0">
              <a:buNone/>
              <a:defRPr sz="100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2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10/11/2021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2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11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4" indent="-228604" algn="l" defTabSz="914411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15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21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27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32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38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44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49" indent="-228604" algn="l" defTabSz="91441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411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17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23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29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34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40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46" algn="l" defTabSz="914411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C2CBB22-3939-4BDF-8A0E-014E49BBA8E6}"/>
              </a:ext>
            </a:extLst>
          </p:cNvPr>
          <p:cNvCxnSpPr>
            <a:cxnSpLocks/>
          </p:cNvCxnSpPr>
          <p:nvPr/>
        </p:nvCxnSpPr>
        <p:spPr>
          <a:xfrm>
            <a:off x="8334452" y="988046"/>
            <a:ext cx="0" cy="445476"/>
          </a:xfrm>
          <a:prstGeom prst="straightConnector1">
            <a:avLst/>
          </a:prstGeom>
          <a:ln>
            <a:solidFill>
              <a:srgbClr val="15675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CACDC440-6E9C-444F-8EF1-0CD2F169719C}"/>
              </a:ext>
            </a:extLst>
          </p:cNvPr>
          <p:cNvCxnSpPr>
            <a:cxnSpLocks/>
          </p:cNvCxnSpPr>
          <p:nvPr/>
        </p:nvCxnSpPr>
        <p:spPr>
          <a:xfrm>
            <a:off x="3201940" y="988046"/>
            <a:ext cx="0" cy="445476"/>
          </a:xfrm>
          <a:prstGeom prst="straightConnector1">
            <a:avLst/>
          </a:prstGeom>
          <a:ln>
            <a:solidFill>
              <a:srgbClr val="15675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0A719C99-F839-4FC5-8105-C4E64B8FB7E4}"/>
              </a:ext>
            </a:extLst>
          </p:cNvPr>
          <p:cNvSpPr/>
          <p:nvPr/>
        </p:nvSpPr>
        <p:spPr>
          <a:xfrm>
            <a:off x="1598078" y="4362096"/>
            <a:ext cx="3727938" cy="1008185"/>
          </a:xfrm>
          <a:prstGeom prst="rect">
            <a:avLst/>
          </a:prstGeom>
          <a:solidFill>
            <a:srgbClr val="156754"/>
          </a:solidFill>
          <a:ln>
            <a:solidFill>
              <a:srgbClr val="1567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1" dirty="0">
                <a:cs typeface="Calibri"/>
              </a:rPr>
              <a:t>ask them to tell you what they have read. Do they do this well?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A967811-FD95-410C-B644-E4A760B47F58}"/>
              </a:ext>
            </a:extLst>
          </p:cNvPr>
          <p:cNvSpPr/>
          <p:nvPr/>
        </p:nvSpPr>
        <p:spPr>
          <a:xfrm>
            <a:off x="2015712" y="188680"/>
            <a:ext cx="2684587" cy="87923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19" rIns="91440" bIns="45719" rtlCol="0" anchor="ctr"/>
          <a:lstStyle/>
          <a:p>
            <a:pPr algn="ctr"/>
            <a:r>
              <a:rPr lang="en-GB" sz="1801" dirty="0">
                <a:solidFill>
                  <a:schemeClr val="tx1"/>
                </a:solidFill>
                <a:cs typeface="Calibri"/>
              </a:rPr>
              <a:t>Can they read the word?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4676808-A55A-46BE-85A0-4C69F111BC6C}"/>
              </a:ext>
            </a:extLst>
          </p:cNvPr>
          <p:cNvSpPr/>
          <p:nvPr/>
        </p:nvSpPr>
        <p:spPr>
          <a:xfrm>
            <a:off x="1593683" y="5874368"/>
            <a:ext cx="3727940" cy="609600"/>
          </a:xfrm>
          <a:prstGeom prst="rect">
            <a:avLst/>
          </a:prstGeom>
          <a:solidFill>
            <a:srgbClr val="156754"/>
          </a:solidFill>
          <a:ln>
            <a:solidFill>
              <a:srgbClr val="1567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19" rIns="91440" bIns="45719" rtlCol="0" anchor="ctr"/>
          <a:lstStyle/>
          <a:p>
            <a:pPr algn="ctr"/>
            <a:r>
              <a:rPr lang="en-GB" sz="1801" dirty="0">
                <a:cs typeface="Calibri"/>
              </a:rPr>
              <a:t>Prompt them to re-read the text.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B5DD5DD-E862-4DE1-A5D2-EE7ADA8AD731}"/>
              </a:ext>
            </a:extLst>
          </p:cNvPr>
          <p:cNvSpPr/>
          <p:nvPr/>
        </p:nvSpPr>
        <p:spPr>
          <a:xfrm>
            <a:off x="1593683" y="2814649"/>
            <a:ext cx="3727940" cy="1078524"/>
          </a:xfrm>
          <a:prstGeom prst="rect">
            <a:avLst/>
          </a:prstGeom>
          <a:solidFill>
            <a:srgbClr val="156754"/>
          </a:solidFill>
          <a:ln>
            <a:solidFill>
              <a:srgbClr val="1567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19" rIns="91440" bIns="45719" rtlCol="0" anchor="ctr"/>
          <a:lstStyle/>
          <a:p>
            <a:pPr algn="ctr"/>
            <a:r>
              <a:rPr lang="en-GB" sz="1801" dirty="0">
                <a:cs typeface="Calibri"/>
              </a:rPr>
              <a:t>Read the word for them and ask them to repeat the word. Carry on reading.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C223F42-969F-4665-B45D-923F8810385C}"/>
              </a:ext>
            </a:extLst>
          </p:cNvPr>
          <p:cNvSpPr/>
          <p:nvPr/>
        </p:nvSpPr>
        <p:spPr>
          <a:xfrm>
            <a:off x="1593683" y="1501665"/>
            <a:ext cx="3727940" cy="879230"/>
          </a:xfrm>
          <a:prstGeom prst="rect">
            <a:avLst/>
          </a:prstGeom>
          <a:solidFill>
            <a:srgbClr val="156754"/>
          </a:solidFill>
          <a:ln>
            <a:solidFill>
              <a:srgbClr val="1567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19" rIns="91440" bIns="45719" rtlCol="0" anchor="ctr"/>
          <a:lstStyle/>
          <a:p>
            <a:pPr algn="ctr"/>
            <a:r>
              <a:rPr lang="en-GB" sz="1801" dirty="0">
                <a:cs typeface="Calibri"/>
              </a:rPr>
              <a:t>Prompt them to say the sounds and read the word. Can they now read it?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9C86173-1458-4508-9BA2-9D41A8727CBC}"/>
              </a:ext>
            </a:extLst>
          </p:cNvPr>
          <p:cNvCxnSpPr>
            <a:cxnSpLocks/>
          </p:cNvCxnSpPr>
          <p:nvPr/>
        </p:nvCxnSpPr>
        <p:spPr>
          <a:xfrm>
            <a:off x="3201940" y="2383094"/>
            <a:ext cx="0" cy="363415"/>
          </a:xfrm>
          <a:prstGeom prst="straightConnector1">
            <a:avLst/>
          </a:prstGeom>
          <a:ln>
            <a:solidFill>
              <a:srgbClr val="15675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4E962D24-7C0B-4E91-ADFC-32BFA94173ED}"/>
              </a:ext>
            </a:extLst>
          </p:cNvPr>
          <p:cNvSpPr/>
          <p:nvPr/>
        </p:nvSpPr>
        <p:spPr>
          <a:xfrm>
            <a:off x="7066160" y="188678"/>
            <a:ext cx="2672864" cy="87923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19" rIns="91440" bIns="45719" rtlCol="0" anchor="ctr"/>
          <a:lstStyle/>
          <a:p>
            <a:pPr algn="ctr"/>
            <a:r>
              <a:rPr lang="en-GB" sz="1801" dirty="0">
                <a:solidFill>
                  <a:schemeClr val="tx1"/>
                </a:solidFill>
                <a:cs typeface="Calibri"/>
              </a:rPr>
              <a:t>Do they read robotically?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E413F89-C371-444B-AAEF-26F0A631B45D}"/>
              </a:ext>
            </a:extLst>
          </p:cNvPr>
          <p:cNvCxnSpPr>
            <a:cxnSpLocks/>
          </p:cNvCxnSpPr>
          <p:nvPr/>
        </p:nvCxnSpPr>
        <p:spPr>
          <a:xfrm>
            <a:off x="3201938" y="3895369"/>
            <a:ext cx="0" cy="375138"/>
          </a:xfrm>
          <a:prstGeom prst="straightConnector1">
            <a:avLst/>
          </a:prstGeom>
          <a:ln>
            <a:solidFill>
              <a:srgbClr val="15675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F8D4119-4DFE-45F8-B2D9-88941477F9DD}"/>
              </a:ext>
            </a:extLst>
          </p:cNvPr>
          <p:cNvCxnSpPr>
            <a:cxnSpLocks/>
          </p:cNvCxnSpPr>
          <p:nvPr/>
        </p:nvCxnSpPr>
        <p:spPr>
          <a:xfrm>
            <a:off x="3201938" y="5360752"/>
            <a:ext cx="0" cy="445476"/>
          </a:xfrm>
          <a:prstGeom prst="straightConnector1">
            <a:avLst/>
          </a:prstGeom>
          <a:ln>
            <a:solidFill>
              <a:srgbClr val="15675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FB5EB9D4-B54C-42FF-9D50-EE9EB534B1F4}"/>
              </a:ext>
            </a:extLst>
          </p:cNvPr>
          <p:cNvSpPr/>
          <p:nvPr/>
        </p:nvSpPr>
        <p:spPr>
          <a:xfrm>
            <a:off x="6730590" y="4362094"/>
            <a:ext cx="3727938" cy="1008185"/>
          </a:xfrm>
          <a:prstGeom prst="rect">
            <a:avLst/>
          </a:prstGeom>
          <a:solidFill>
            <a:srgbClr val="156754"/>
          </a:solidFill>
          <a:ln>
            <a:solidFill>
              <a:srgbClr val="1567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1" dirty="0">
                <a:cs typeface="Calibri"/>
              </a:rPr>
              <a:t>ask them to tell you what they have read. Do they do this well?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9A7D50B-B0C6-412B-A9D7-B482DEC50C27}"/>
              </a:ext>
            </a:extLst>
          </p:cNvPr>
          <p:cNvSpPr/>
          <p:nvPr/>
        </p:nvSpPr>
        <p:spPr>
          <a:xfrm>
            <a:off x="6726194" y="5874368"/>
            <a:ext cx="3727940" cy="609600"/>
          </a:xfrm>
          <a:prstGeom prst="rect">
            <a:avLst/>
          </a:prstGeom>
          <a:solidFill>
            <a:srgbClr val="156754"/>
          </a:solidFill>
          <a:ln>
            <a:solidFill>
              <a:srgbClr val="1567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19" rIns="91440" bIns="45719" rtlCol="0" anchor="ctr"/>
          <a:lstStyle/>
          <a:p>
            <a:pPr algn="ctr"/>
            <a:r>
              <a:rPr lang="en-GB" sz="1801" dirty="0">
                <a:cs typeface="Calibri"/>
              </a:rPr>
              <a:t>Prompt them to re-read the text.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C5EB0C0-DF7B-441D-82AA-B447F679E673}"/>
              </a:ext>
            </a:extLst>
          </p:cNvPr>
          <p:cNvSpPr/>
          <p:nvPr/>
        </p:nvSpPr>
        <p:spPr>
          <a:xfrm>
            <a:off x="6726196" y="2814647"/>
            <a:ext cx="3727940" cy="1078524"/>
          </a:xfrm>
          <a:prstGeom prst="rect">
            <a:avLst/>
          </a:prstGeom>
          <a:solidFill>
            <a:srgbClr val="156754"/>
          </a:solidFill>
          <a:ln>
            <a:solidFill>
              <a:srgbClr val="1567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19" rIns="91440" bIns="45719" rtlCol="0" anchor="ctr"/>
          <a:lstStyle/>
          <a:p>
            <a:pPr algn="ctr"/>
            <a:r>
              <a:rPr lang="en-GB" sz="1801">
                <a:cs typeface="Calibri"/>
              </a:rPr>
              <a:t>Model the text for them (one sentence at a time). Then have them repeat - my turn, </a:t>
            </a:r>
            <a:r>
              <a:rPr lang="en-GB" sz="1801" dirty="0">
                <a:cs typeface="Calibri"/>
              </a:rPr>
              <a:t>your turn.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D43E3E3-6A70-469B-81B3-B438440C0025}"/>
              </a:ext>
            </a:extLst>
          </p:cNvPr>
          <p:cNvSpPr/>
          <p:nvPr/>
        </p:nvSpPr>
        <p:spPr>
          <a:xfrm>
            <a:off x="6726194" y="1501663"/>
            <a:ext cx="3727940" cy="879230"/>
          </a:xfrm>
          <a:prstGeom prst="rect">
            <a:avLst/>
          </a:prstGeom>
          <a:solidFill>
            <a:srgbClr val="156754"/>
          </a:solidFill>
          <a:ln>
            <a:solidFill>
              <a:srgbClr val="1567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19" rIns="91440" bIns="45719" rtlCol="0" anchor="ctr"/>
          <a:lstStyle/>
          <a:p>
            <a:pPr algn="ctr"/>
            <a:r>
              <a:rPr lang="en-GB" sz="1801">
                <a:cs typeface="Calibri"/>
              </a:rPr>
              <a:t>Ask them to re-read the text a few times.</a:t>
            </a:r>
            <a:endParaRPr lang="en-GB" sz="1801" dirty="0">
              <a:cs typeface="Calibri"/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A953947-E305-44D6-98CE-BEA1C03AF8CD}"/>
              </a:ext>
            </a:extLst>
          </p:cNvPr>
          <p:cNvCxnSpPr>
            <a:cxnSpLocks/>
          </p:cNvCxnSpPr>
          <p:nvPr/>
        </p:nvCxnSpPr>
        <p:spPr>
          <a:xfrm>
            <a:off x="8334450" y="2383094"/>
            <a:ext cx="0" cy="363415"/>
          </a:xfrm>
          <a:prstGeom prst="straightConnector1">
            <a:avLst/>
          </a:prstGeom>
          <a:ln>
            <a:solidFill>
              <a:srgbClr val="15675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7BD293D-FABA-49B9-87B6-45C1EC41D90A}"/>
              </a:ext>
            </a:extLst>
          </p:cNvPr>
          <p:cNvCxnSpPr>
            <a:cxnSpLocks/>
          </p:cNvCxnSpPr>
          <p:nvPr/>
        </p:nvCxnSpPr>
        <p:spPr>
          <a:xfrm>
            <a:off x="8334448" y="3895369"/>
            <a:ext cx="0" cy="375138"/>
          </a:xfrm>
          <a:prstGeom prst="straightConnector1">
            <a:avLst/>
          </a:prstGeom>
          <a:ln>
            <a:solidFill>
              <a:srgbClr val="15675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E8C0EC98-666E-4AE1-8B39-EF02ECEB7F53}"/>
              </a:ext>
            </a:extLst>
          </p:cNvPr>
          <p:cNvCxnSpPr>
            <a:cxnSpLocks/>
          </p:cNvCxnSpPr>
          <p:nvPr/>
        </p:nvCxnSpPr>
        <p:spPr>
          <a:xfrm>
            <a:off x="8334448" y="5360752"/>
            <a:ext cx="0" cy="445476"/>
          </a:xfrm>
          <a:prstGeom prst="straightConnector1">
            <a:avLst/>
          </a:prstGeom>
          <a:ln>
            <a:solidFill>
              <a:srgbClr val="156754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6DC2D422-9B92-4B57-B075-7082AF65859F}"/>
              </a:ext>
            </a:extLst>
          </p:cNvPr>
          <p:cNvSpPr txBox="1"/>
          <p:nvPr/>
        </p:nvSpPr>
        <p:spPr>
          <a:xfrm>
            <a:off x="556065" y="428505"/>
            <a:ext cx="9337578" cy="378565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19" rIns="91440" bIns="45719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4000" b="1" dirty="0"/>
              <a:t>After reading:</a:t>
            </a:r>
            <a:endParaRPr lang="en-US" sz="4000" b="1" dirty="0"/>
          </a:p>
          <a:p>
            <a:r>
              <a:rPr lang="en-GB" sz="4000" dirty="0"/>
              <a:t>Tell me what has happened.</a:t>
            </a:r>
            <a:endParaRPr lang="en-US" sz="4000" dirty="0">
              <a:cs typeface="Calibri" panose="020F0502020204030204"/>
            </a:endParaRPr>
          </a:p>
          <a:p>
            <a:r>
              <a:rPr lang="en-GB" sz="4000" dirty="0">
                <a:cs typeface="Calibri"/>
              </a:rPr>
              <a:t>Tell me what you liked.</a:t>
            </a:r>
          </a:p>
          <a:p>
            <a:r>
              <a:rPr lang="en-GB" sz="4000" dirty="0">
                <a:cs typeface="Calibri"/>
              </a:rPr>
              <a:t>Tell me what you disliked.</a:t>
            </a:r>
          </a:p>
          <a:p>
            <a:r>
              <a:rPr lang="en-GB" sz="4000" dirty="0">
                <a:cs typeface="Calibri"/>
              </a:rPr>
              <a:t>Tell me what puzzled you.</a:t>
            </a:r>
          </a:p>
          <a:p>
            <a:r>
              <a:rPr lang="en-GB" sz="4000" dirty="0">
                <a:cs typeface="Calibri"/>
              </a:rPr>
              <a:t>Tell me what you think will happen next.</a:t>
            </a:r>
          </a:p>
        </p:txBody>
      </p:sp>
    </p:spTree>
    <p:extLst>
      <p:ext uri="{BB962C8B-B14F-4D97-AF65-F5344CB8AC3E}">
        <p14:creationId xmlns:p14="http://schemas.microsoft.com/office/powerpoint/2010/main" val="3759744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163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Kelly Buxton</cp:lastModifiedBy>
  <cp:revision>171</cp:revision>
  <cp:lastPrinted>2021-11-10T12:00:58Z</cp:lastPrinted>
  <dcterms:created xsi:type="dcterms:W3CDTF">2021-11-10T06:58:58Z</dcterms:created>
  <dcterms:modified xsi:type="dcterms:W3CDTF">2021-11-10T12:11:53Z</dcterms:modified>
</cp:coreProperties>
</file>