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10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Freshly made Grab bags offered daily with choice </a:t>
            </a: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of fillings  -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44548"/>
              </p:ext>
            </p:extLst>
          </p:nvPr>
        </p:nvGraphicFramePr>
        <p:xfrm>
          <a:off x="2526788" y="538001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 or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or Salmon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971398"/>
              </p:ext>
            </p:extLst>
          </p:nvPr>
        </p:nvGraphicFramePr>
        <p:xfrm>
          <a:off x="2526788" y="2151445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621378"/>
              </p:ext>
            </p:extLst>
          </p:nvPr>
        </p:nvGraphicFramePr>
        <p:xfrm>
          <a:off x="2533715" y="3758457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Vanilla 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530A6-C57C-F6E0-A36F-25019D5F41A6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C96CD-C8B0-6DDA-30D0-125E9CC78476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5CF54-BD59-7625-4F9B-EBA2B30F51FA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402</Words>
  <Application>Microsoft Office PowerPoint</Application>
  <PresentationFormat>A4 Paper (210x297 mm)</PresentationFormat>
  <Paragraphs>155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Office Laptop</cp:lastModifiedBy>
  <cp:revision>33</cp:revision>
  <cp:lastPrinted>2020-03-11T16:56:56Z</cp:lastPrinted>
  <dcterms:created xsi:type="dcterms:W3CDTF">2014-08-19T19:35:20Z</dcterms:created>
  <dcterms:modified xsi:type="dcterms:W3CDTF">2025-04-14T09:19:55Z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